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2555776" y="2636912"/>
            <a:ext cx="6264696" cy="38164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Посевные площади и валовые сборы сельскохозяйственных культур за 2019 год по Удмуртской Республике (предварительные данные)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39552" y="2636912"/>
            <a:ext cx="2016224" cy="38164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Вся посевная площадь</a:t>
            </a:r>
          </a:p>
          <a:p>
            <a:pPr algn="ctr"/>
            <a:r>
              <a:rPr lang="ru-RU" dirty="0" smtClean="0"/>
              <a:t>Зерновые и зернобобовые культуры</a:t>
            </a:r>
          </a:p>
          <a:p>
            <a:pPr algn="ctr"/>
            <a:r>
              <a:rPr lang="ru-RU" dirty="0" smtClean="0"/>
              <a:t>Лен-долгунец – в переводе на волокно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39552" y="5805264"/>
            <a:ext cx="828092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39552" y="3573016"/>
            <a:ext cx="828092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39552" y="4437112"/>
            <a:ext cx="828092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39552" y="5229200"/>
            <a:ext cx="828092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539552" y="1484784"/>
            <a:ext cx="8136904" cy="1080120"/>
          </a:xfrm>
          <a:prstGeom prst="rect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843808" y="148478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Уточненная посевная площадь</a:t>
            </a:r>
            <a:endParaRPr lang="ru-RU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2915816" y="206084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2019</a:t>
            </a:r>
            <a:endParaRPr lang="ru-RU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3707904" y="20608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2019 в % к 2018</a:t>
            </a:r>
            <a:endParaRPr lang="ru-RU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4716016" y="1484784"/>
            <a:ext cx="1008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Валовые сборы, тыс.тонн</a:t>
            </a:r>
            <a:endParaRPr lang="ru-RU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5652120" y="1484784"/>
            <a:ext cx="8640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2019 в % к 2018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6516216" y="148478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Урожайность, </a:t>
            </a:r>
            <a:r>
              <a:rPr lang="ru-RU" sz="1400" dirty="0" err="1" smtClean="0"/>
              <a:t>ц</a:t>
            </a:r>
            <a:r>
              <a:rPr lang="ru-RU" sz="1400" dirty="0" smtClean="0"/>
              <a:t> с 1 га убранной площади</a:t>
            </a:r>
            <a:endParaRPr lang="ru-RU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6588224" y="206084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2019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7452320" y="20608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2019 в % к 2018</a:t>
            </a:r>
            <a:endParaRPr lang="ru-RU" sz="14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3563888" y="2636912"/>
            <a:ext cx="0" cy="381642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4572000" y="2636912"/>
            <a:ext cx="0" cy="381642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5652120" y="2636912"/>
            <a:ext cx="0" cy="381642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444208" y="2636912"/>
            <a:ext cx="0" cy="381642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7380312" y="2636912"/>
            <a:ext cx="0" cy="381642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2771800" y="299695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944,4</a:t>
            </a:r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3851920" y="299695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94,5</a:t>
            </a:r>
            <a:endParaRPr lang="ru-RU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5004048" y="292494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5940152" y="29249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6804248" y="29249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7884368" y="292494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2771800" y="386104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328,3</a:t>
            </a:r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3851920" y="386104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94,9</a:t>
            </a:r>
            <a:endParaRPr lang="ru-RU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4860032" y="386104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626,0</a:t>
            </a:r>
            <a:endParaRPr lang="ru-RU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5796136" y="386104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99,4</a:t>
            </a:r>
            <a:endParaRPr lang="ru-RU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660232" y="386104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21,3</a:t>
            </a:r>
            <a:endParaRPr lang="ru-RU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2843808" y="465313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4,0</a:t>
            </a:r>
            <a:endParaRPr lang="ru-RU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2843808" y="5373216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23,4</a:t>
            </a:r>
            <a:endParaRPr lang="ru-RU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2843808" y="594928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3,6</a:t>
            </a:r>
            <a:endParaRPr lang="ru-RU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3851920" y="465313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94,4</a:t>
            </a:r>
            <a:endParaRPr lang="ru-RU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4860032" y="4653136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1,7</a:t>
            </a:r>
            <a:endParaRPr lang="ru-RU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5796136" y="465313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61,1</a:t>
            </a:r>
            <a:endParaRPr lang="ru-RU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6732240" y="46531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6,7</a:t>
            </a:r>
            <a:endParaRPr lang="ru-RU" sz="1400" dirty="0"/>
          </a:p>
        </p:txBody>
      </p:sp>
      <p:sp>
        <p:nvSpPr>
          <p:cNvPr id="96" name="TextBox 95"/>
          <p:cNvSpPr txBox="1"/>
          <p:nvPr/>
        </p:nvSpPr>
        <p:spPr>
          <a:xfrm>
            <a:off x="3851920" y="537321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93,6</a:t>
            </a:r>
            <a:endParaRPr lang="ru-RU" sz="1400" dirty="0"/>
          </a:p>
        </p:txBody>
      </p:sp>
      <p:sp>
        <p:nvSpPr>
          <p:cNvPr id="97" name="TextBox 96"/>
          <p:cNvSpPr txBox="1"/>
          <p:nvPr/>
        </p:nvSpPr>
        <p:spPr>
          <a:xfrm>
            <a:off x="4860032" y="537321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393,0</a:t>
            </a:r>
            <a:endParaRPr lang="ru-RU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5796136" y="537321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96,3</a:t>
            </a:r>
            <a:endParaRPr lang="ru-RU" sz="1400" dirty="0"/>
          </a:p>
        </p:txBody>
      </p:sp>
      <p:sp>
        <p:nvSpPr>
          <p:cNvPr id="99" name="TextBox 98"/>
          <p:cNvSpPr txBox="1"/>
          <p:nvPr/>
        </p:nvSpPr>
        <p:spPr>
          <a:xfrm>
            <a:off x="6660232" y="5373216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172,6</a:t>
            </a:r>
            <a:endParaRPr lang="ru-RU" sz="1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3851920" y="5949280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94,0</a:t>
            </a:r>
            <a:endParaRPr lang="ru-RU" sz="1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4860032" y="594928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115,8</a:t>
            </a:r>
            <a:endParaRPr lang="ru-RU" sz="1400" dirty="0"/>
          </a:p>
        </p:txBody>
      </p:sp>
      <p:sp>
        <p:nvSpPr>
          <p:cNvPr id="103" name="TextBox 102"/>
          <p:cNvSpPr txBox="1"/>
          <p:nvPr/>
        </p:nvSpPr>
        <p:spPr>
          <a:xfrm>
            <a:off x="5796136" y="594928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95,4</a:t>
            </a:r>
            <a:endParaRPr lang="ru-RU" sz="1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6660232" y="594928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317,9</a:t>
            </a:r>
            <a:endParaRPr lang="ru-RU" sz="1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7812360" y="386104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117,0</a:t>
            </a:r>
            <a:endParaRPr lang="ru-RU" sz="1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7812360" y="465313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100,0</a:t>
            </a:r>
            <a:endParaRPr lang="ru-RU" sz="1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812360" y="537321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105,9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7812360" y="594928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103,9</a:t>
            </a:r>
            <a:endParaRPr lang="ru-RU" sz="1400" dirty="0"/>
          </a:p>
        </p:txBody>
      </p:sp>
      <p:pic>
        <p:nvPicPr>
          <p:cNvPr id="1026" name="Picture 2" descr="C:\Documents and Settings\P18_DanilovVa\Рабочий стол\вып\Фото для сборника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921703" cy="576064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7" name="Picture 3" descr="C:\Documents and Settings\P18_DanilovVa\Рабочий стол\вып\фото\рап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84784"/>
            <a:ext cx="864095" cy="576064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8" name="Picture 4" descr="C:\Documents and Settings\P18_DanilovVa\Рабочий стол\вып\фото\854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060848"/>
            <a:ext cx="864095" cy="504056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9" name="Picture 5" descr="C:\Documents and Settings\P18_DanilovVa\Рабочий стол\вып\Фото для сборника\9280eadc390bbc8fc6aeb33fe0f7919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2060849"/>
            <a:ext cx="864095" cy="504055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58" name="Стрелка вниз 57"/>
          <p:cNvSpPr/>
          <p:nvPr/>
        </p:nvSpPr>
        <p:spPr>
          <a:xfrm>
            <a:off x="4355976" y="2924944"/>
            <a:ext cx="144016" cy="5040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трелка вниз 63"/>
          <p:cNvSpPr/>
          <p:nvPr/>
        </p:nvSpPr>
        <p:spPr>
          <a:xfrm>
            <a:off x="4355976" y="3789040"/>
            <a:ext cx="144016" cy="5040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трелка вниз 65"/>
          <p:cNvSpPr/>
          <p:nvPr/>
        </p:nvSpPr>
        <p:spPr>
          <a:xfrm>
            <a:off x="4355976" y="4581128"/>
            <a:ext cx="144016" cy="5040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низ 67"/>
          <p:cNvSpPr/>
          <p:nvPr/>
        </p:nvSpPr>
        <p:spPr>
          <a:xfrm>
            <a:off x="4355976" y="5373216"/>
            <a:ext cx="144016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4355976" y="5949280"/>
            <a:ext cx="144016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трелка вниз 71"/>
          <p:cNvSpPr/>
          <p:nvPr/>
        </p:nvSpPr>
        <p:spPr>
          <a:xfrm>
            <a:off x="6228184" y="3789040"/>
            <a:ext cx="144016" cy="5040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трелка вниз 73"/>
          <p:cNvSpPr/>
          <p:nvPr/>
        </p:nvSpPr>
        <p:spPr>
          <a:xfrm>
            <a:off x="6228184" y="4581128"/>
            <a:ext cx="144016" cy="5040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трелка вниз 86"/>
          <p:cNvSpPr/>
          <p:nvPr/>
        </p:nvSpPr>
        <p:spPr>
          <a:xfrm>
            <a:off x="6228184" y="5373216"/>
            <a:ext cx="144016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трелка вниз 94"/>
          <p:cNvSpPr/>
          <p:nvPr/>
        </p:nvSpPr>
        <p:spPr>
          <a:xfrm>
            <a:off x="6228184" y="5949280"/>
            <a:ext cx="144016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верх 99"/>
          <p:cNvSpPr/>
          <p:nvPr/>
        </p:nvSpPr>
        <p:spPr>
          <a:xfrm>
            <a:off x="8460432" y="3789040"/>
            <a:ext cx="144016" cy="504056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верх 104"/>
          <p:cNvSpPr/>
          <p:nvPr/>
        </p:nvSpPr>
        <p:spPr>
          <a:xfrm>
            <a:off x="8460432" y="5373216"/>
            <a:ext cx="144016" cy="360040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Стрелка вверх 109"/>
          <p:cNvSpPr/>
          <p:nvPr/>
        </p:nvSpPr>
        <p:spPr>
          <a:xfrm>
            <a:off x="8460432" y="5877272"/>
            <a:ext cx="144016" cy="360040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Равно 110"/>
          <p:cNvSpPr/>
          <p:nvPr/>
        </p:nvSpPr>
        <p:spPr>
          <a:xfrm>
            <a:off x="8460432" y="4653136"/>
            <a:ext cx="216024" cy="360040"/>
          </a:xfrm>
          <a:prstGeom prst="mathEqual">
            <a:avLst>
              <a:gd name="adj1" fmla="val 23520"/>
              <a:gd name="adj2" fmla="val 33529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99592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Картофель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1115616" y="587727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Овощи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873</TotalTime>
  <Words>101</Words>
  <Application>Microsoft Office PowerPoint</Application>
  <PresentationFormat>Экран (4:3)</PresentationFormat>
  <Paragraphs>46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Литейная</vt:lpstr>
      <vt:lpstr>Посевные площади и валовые сборы сельскохозяйственных культур за 2019 год по Удмуртской Республике (предварительные данные)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</dc:title>
  <cp:lastModifiedBy>P18_DanilovVa</cp:lastModifiedBy>
  <cp:revision>80</cp:revision>
  <dcterms:modified xsi:type="dcterms:W3CDTF">2020-01-20T04:05:51Z</dcterms:modified>
</cp:coreProperties>
</file>